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jpeg" ContentType="image/jpeg"/>
  <Override PartName="/ppt/tags/tag3.xml" ContentType="application/vnd.openxmlformats-officedocument.presentationml.tags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1"/>
  </p:notesMasterIdLst>
  <p:sldIdLst>
    <p:sldId id="256" r:id="rId3"/>
    <p:sldId id="257" r:id="rId4"/>
    <p:sldId id="266" r:id="rId5"/>
    <p:sldId id="267" r:id="rId6"/>
    <p:sldId id="268" r:id="rId7"/>
    <p:sldId id="269" r:id="rId8"/>
    <p:sldId id="270" r:id="rId9"/>
    <p:sldId id="265" r:id="rId10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/>
    <p:restoredTop sz="94600"/>
  </p:normalViewPr>
  <p:slideViewPr>
    <p:cSldViewPr snapToGrid="0"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175B73C-ABA6-4EED-8305-A38996B50DDD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3F9F1BC-79C5-4CA3-B406-FBD771B0244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38C3B3-450D-438A-A7E3-0CAD6B276F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246595-DA28-497F-9CF8-A2B07A6035F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3768B1E-024E-43EB-9FB6-92D1C61F165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2C3A5E-C93B-4B60-89A5-5D8106F6AAF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39584F-0410-4562-ADB8-AAC4CDD2A48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03035C-4B49-4BB0-AC63-6E8F4938D05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D282BE-B765-431A-96AD-C8495DA1CEA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A07A3F-8616-448D-A9C8-815F55F7D0C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D770B3-1B78-4FD8-AD82-CCE863D42CC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FD9B1B-C288-481F-8102-4AC7B329437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F389A9-3C24-4829-A51D-C0ADA0F7C01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C1D89C-09D5-4FD6-A143-8C533B92896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1F01ED-9F25-418F-A65A-FE65B7F86ED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7ED27E-97B9-4364-BBCE-CDC8BA7E112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470004-F40B-4D57-8B71-12230DDD027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030956-92DE-47F3-A480-78E3FA7D9FF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1CDCDE-F2C4-4B99-9C5E-998EE929218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0F7EEA-8C30-400D-BA06-E4C57723309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8FB75A-BAF8-49A6-B655-EA37F1033AE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025EE1-C2B0-4E61-94DA-FF1881D14B0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EE222B-B5C9-4019-9560-A43E2D8386B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92C74C5-8B25-4E85-9B5C-ADE5F0ED0854}" type="slidenum">
              <a:rPr lang="en-GB"/>
              <a:pPr/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E68BEE0-E0CB-4405-9107-2881B7A368BC}" type="slidenum">
              <a:rPr lang="en-GB"/>
              <a:pPr/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77440" y="2130425"/>
            <a:ext cx="6428935" cy="1470025"/>
          </a:xfrm>
        </p:spPr>
        <p:txBody>
          <a:bodyPr/>
          <a:lstStyle/>
          <a:p>
            <a:r>
              <a:rPr lang="en-US" sz="5400" dirty="0" smtClean="0"/>
              <a:t>The gospel </a:t>
            </a:r>
            <a:r>
              <a:rPr lang="en-US" sz="5400" dirty="0" smtClean="0"/>
              <a:t>is for everyone</a:t>
            </a:r>
            <a:endParaRPr lang="en-US" sz="5400" dirty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sz="3600" dirty="0" smtClean="0"/>
              <a:t>1 Timothy </a:t>
            </a:r>
            <a:r>
              <a:rPr lang="en-US" sz="3600" dirty="0" smtClean="0"/>
              <a:t>2:1 -7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209822" y="274639"/>
            <a:ext cx="7810353" cy="639762"/>
          </a:xfrm>
        </p:spPr>
        <p:txBody>
          <a:bodyPr/>
          <a:lstStyle/>
          <a:p>
            <a:pPr algn="ctr"/>
            <a:r>
              <a:rPr lang="en-US" sz="4000" b="1" dirty="0" smtClean="0"/>
              <a:t>The gospel </a:t>
            </a:r>
            <a:r>
              <a:rPr lang="en-US" sz="4000" b="1" dirty="0" smtClean="0"/>
              <a:t>is for everyone</a:t>
            </a:r>
            <a:endParaRPr lang="en-US" sz="4000" b="1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93988" y="984738"/>
            <a:ext cx="6326187" cy="5669279"/>
          </a:xfrm>
        </p:spPr>
        <p:txBody>
          <a:bodyPr/>
          <a:lstStyle/>
          <a:p>
            <a:pPr algn="ctr">
              <a:buNone/>
            </a:pPr>
            <a:r>
              <a:rPr lang="en-US" sz="3200" b="1" dirty="0" smtClean="0"/>
              <a:t>BACKGROUND</a:t>
            </a:r>
          </a:p>
          <a:p>
            <a:r>
              <a:rPr lang="en-US" sz="2800" b="1" dirty="0" smtClean="0"/>
              <a:t>Letter written by Paul in around 64 AD</a:t>
            </a:r>
          </a:p>
          <a:p>
            <a:r>
              <a:rPr lang="en-US" sz="2800" b="1" dirty="0" smtClean="0"/>
              <a:t>Written to Timothy who he had left in Ephesus to lead the church there</a:t>
            </a:r>
          </a:p>
          <a:p>
            <a:r>
              <a:rPr lang="en-US" sz="2800" b="1" dirty="0" smtClean="0"/>
              <a:t>He has already warned of the danger of false teachers in the </a:t>
            </a:r>
            <a:r>
              <a:rPr lang="en-US" sz="2800" b="1" dirty="0" smtClean="0"/>
              <a:t>church who would steer the church onto the rocks of legalism</a:t>
            </a:r>
            <a:endParaRPr lang="en-US" sz="2800" b="1" dirty="0" smtClean="0"/>
          </a:p>
          <a:p>
            <a:r>
              <a:rPr lang="en-US" sz="2800" b="1" dirty="0" smtClean="0"/>
              <a:t>The centrality of the gospel of grace is now further </a:t>
            </a:r>
            <a:r>
              <a:rPr lang="en-US" sz="2800" b="1" dirty="0" err="1" smtClean="0"/>
              <a:t>emphasised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209822" y="274639"/>
            <a:ext cx="7810353" cy="639762"/>
          </a:xfrm>
        </p:spPr>
        <p:txBody>
          <a:bodyPr/>
          <a:lstStyle/>
          <a:p>
            <a:pPr algn="ctr"/>
            <a:r>
              <a:rPr lang="en-US" sz="4000" b="1" dirty="0" smtClean="0"/>
              <a:t>The gospel </a:t>
            </a:r>
            <a:r>
              <a:rPr lang="en-US" sz="4000" b="1" dirty="0" smtClean="0"/>
              <a:t>is for everyone</a:t>
            </a:r>
            <a:endParaRPr lang="en-US" sz="4000" b="1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93988" y="984738"/>
            <a:ext cx="6326187" cy="5669279"/>
          </a:xfrm>
        </p:spPr>
        <p:txBody>
          <a:bodyPr/>
          <a:lstStyle/>
          <a:p>
            <a:pPr algn="ctr">
              <a:buNone/>
            </a:pPr>
            <a:r>
              <a:rPr lang="en-US" sz="2800" b="1" dirty="0" smtClean="0"/>
              <a:t>THE PRIORITY OF PRAYER (1,2)</a:t>
            </a:r>
            <a:endParaRPr lang="en-US" sz="2800" b="1" dirty="0" smtClean="0"/>
          </a:p>
          <a:p>
            <a:r>
              <a:rPr lang="en-US" sz="2800" b="1" dirty="0" smtClean="0"/>
              <a:t>Paul encourages the church to pray for all men:</a:t>
            </a:r>
          </a:p>
          <a:p>
            <a:pPr>
              <a:buNone/>
            </a:pPr>
            <a:r>
              <a:rPr lang="en-US" sz="2800" b="1" dirty="0" smtClean="0"/>
              <a:t>	</a:t>
            </a:r>
            <a:r>
              <a:rPr lang="en-US" sz="2800" b="1" dirty="0" smtClean="0"/>
              <a:t>- supplications</a:t>
            </a:r>
          </a:p>
          <a:p>
            <a:pPr>
              <a:buNone/>
            </a:pPr>
            <a:r>
              <a:rPr lang="en-US" sz="2800" b="1" dirty="0" smtClean="0"/>
              <a:t>	</a:t>
            </a:r>
            <a:r>
              <a:rPr lang="en-US" sz="2800" b="1" dirty="0" smtClean="0"/>
              <a:t>- prayers</a:t>
            </a:r>
          </a:p>
          <a:p>
            <a:pPr>
              <a:buNone/>
            </a:pPr>
            <a:r>
              <a:rPr lang="en-US" sz="2800" b="1" dirty="0" smtClean="0"/>
              <a:t>	</a:t>
            </a:r>
            <a:r>
              <a:rPr lang="en-US" sz="2800" b="1" dirty="0" smtClean="0"/>
              <a:t>- intercessions</a:t>
            </a:r>
          </a:p>
          <a:p>
            <a:pPr>
              <a:buNone/>
            </a:pPr>
            <a:r>
              <a:rPr lang="en-US" sz="2800" b="1" dirty="0" smtClean="0"/>
              <a:t>	</a:t>
            </a:r>
            <a:r>
              <a:rPr lang="en-US" sz="2800" b="1" dirty="0" smtClean="0"/>
              <a:t>- thanks</a:t>
            </a:r>
          </a:p>
          <a:p>
            <a:r>
              <a:rPr lang="en-US" sz="2800" b="1" dirty="0" smtClean="0"/>
              <a:t>For those </a:t>
            </a:r>
            <a:r>
              <a:rPr lang="en-US" sz="2800" b="1" dirty="0" smtClean="0"/>
              <a:t>in authority:</a:t>
            </a:r>
          </a:p>
          <a:p>
            <a:pPr>
              <a:buNone/>
            </a:pPr>
            <a:r>
              <a:rPr lang="en-US" sz="2800" b="1" dirty="0" smtClean="0"/>
              <a:t>	</a:t>
            </a:r>
            <a:r>
              <a:rPr lang="en-US" sz="2800" b="1" dirty="0" smtClean="0"/>
              <a:t>- so the church can experience a stable and peaceful environment in which the gospel has freedom to be preached and lived out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209822" y="274639"/>
            <a:ext cx="7810353" cy="639762"/>
          </a:xfrm>
        </p:spPr>
        <p:txBody>
          <a:bodyPr/>
          <a:lstStyle/>
          <a:p>
            <a:pPr algn="ctr"/>
            <a:r>
              <a:rPr lang="en-US" sz="4000" b="1" dirty="0" smtClean="0"/>
              <a:t>The gospel </a:t>
            </a:r>
            <a:r>
              <a:rPr lang="en-US" sz="4000" b="1" dirty="0" smtClean="0"/>
              <a:t>is for everyone</a:t>
            </a:r>
            <a:endParaRPr lang="en-US" sz="4000" b="1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61846" y="984738"/>
            <a:ext cx="6558329" cy="5669279"/>
          </a:xfrm>
        </p:spPr>
        <p:txBody>
          <a:bodyPr/>
          <a:lstStyle/>
          <a:p>
            <a:pPr algn="ctr">
              <a:buNone/>
            </a:pPr>
            <a:r>
              <a:rPr lang="en-US" sz="2800" b="1" dirty="0" smtClean="0"/>
              <a:t>GOD’S LOVE IS CENTRAL (3,4)</a:t>
            </a:r>
            <a:endParaRPr lang="en-US" sz="2800" b="1" dirty="0" smtClean="0"/>
          </a:p>
          <a:p>
            <a:r>
              <a:rPr lang="en-US" sz="2800" b="1" dirty="0" smtClean="0"/>
              <a:t>Having an outward looking church pleases God</a:t>
            </a:r>
          </a:p>
          <a:p>
            <a:r>
              <a:rPr lang="en-US" sz="2800" b="1" dirty="0" smtClean="0"/>
              <a:t>There is a danger of becoming inward looking</a:t>
            </a:r>
          </a:p>
          <a:p>
            <a:r>
              <a:rPr lang="en-US" sz="2800" b="1" dirty="0" smtClean="0"/>
              <a:t>Paul </a:t>
            </a:r>
            <a:r>
              <a:rPr lang="en-US" sz="2800" b="1" dirty="0" err="1" smtClean="0"/>
              <a:t>emphasises</a:t>
            </a:r>
            <a:r>
              <a:rPr lang="en-US" sz="2800" b="1" dirty="0" smtClean="0"/>
              <a:t> that God is our </a:t>
            </a:r>
            <a:r>
              <a:rPr lang="en-US" sz="2800" b="1" dirty="0" err="1" smtClean="0"/>
              <a:t>Saviour</a:t>
            </a:r>
            <a:endParaRPr lang="en-US" sz="2800" b="1" dirty="0" smtClean="0"/>
          </a:p>
          <a:p>
            <a:r>
              <a:rPr lang="en-US" sz="2800" b="1" dirty="0" smtClean="0"/>
              <a:t>He desires that all men may be saved (note the difference between desire and decree)</a:t>
            </a:r>
          </a:p>
          <a:p>
            <a:r>
              <a:rPr lang="en-US" sz="2800" b="1" dirty="0" smtClean="0"/>
              <a:t>He desires that all may come to the know the truth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209822" y="274639"/>
            <a:ext cx="7810353" cy="639762"/>
          </a:xfrm>
        </p:spPr>
        <p:txBody>
          <a:bodyPr/>
          <a:lstStyle/>
          <a:p>
            <a:pPr algn="ctr"/>
            <a:r>
              <a:rPr lang="en-US" sz="4000" b="1" dirty="0" smtClean="0"/>
              <a:t>The gospel </a:t>
            </a:r>
            <a:r>
              <a:rPr lang="en-US" sz="4000" b="1" dirty="0" smtClean="0"/>
              <a:t>is for everyone</a:t>
            </a:r>
            <a:endParaRPr lang="en-US" sz="4000" b="1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61846" y="984738"/>
            <a:ext cx="6558329" cy="5669279"/>
          </a:xfrm>
        </p:spPr>
        <p:txBody>
          <a:bodyPr/>
          <a:lstStyle/>
          <a:p>
            <a:pPr algn="ctr">
              <a:buNone/>
            </a:pPr>
            <a:r>
              <a:rPr lang="en-US" sz="2800" b="1" dirty="0" smtClean="0"/>
              <a:t>THE IMPORTANCE OF </a:t>
            </a:r>
            <a:r>
              <a:rPr lang="en-US" sz="2800" b="1" dirty="0" smtClean="0"/>
              <a:t>JESUS’ DEATH</a:t>
            </a:r>
            <a:r>
              <a:rPr lang="en-US" sz="2800" b="1" dirty="0" smtClean="0"/>
              <a:t> (5,6)</a:t>
            </a:r>
            <a:endParaRPr lang="en-US" sz="2800" b="1" dirty="0" smtClean="0"/>
          </a:p>
          <a:p>
            <a:r>
              <a:rPr lang="en-US" sz="2800" b="1" dirty="0" smtClean="0"/>
              <a:t>What is the saving truth that God wants men to know?</a:t>
            </a:r>
          </a:p>
          <a:p>
            <a:r>
              <a:rPr lang="en-US" sz="2800" b="1" dirty="0" smtClean="0"/>
              <a:t>God alone is the Maker, Preserver and Ruler of all</a:t>
            </a:r>
          </a:p>
          <a:p>
            <a:r>
              <a:rPr lang="en-US" sz="2800" b="1" dirty="0" smtClean="0"/>
              <a:t>There is only one way of salvation -   through Jesus (John 14:6)</a:t>
            </a:r>
          </a:p>
          <a:p>
            <a:r>
              <a:rPr lang="en-US" sz="2800" b="1" dirty="0" smtClean="0"/>
              <a:t>It is only through Jesus’ substitutionary atonement on the cross that our sins can be dealt with</a:t>
            </a:r>
            <a:endParaRPr lang="en-US" sz="2800" b="1" dirty="0" smtClean="0"/>
          </a:p>
          <a:p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209822" y="274639"/>
            <a:ext cx="7810353" cy="639762"/>
          </a:xfrm>
        </p:spPr>
        <p:txBody>
          <a:bodyPr/>
          <a:lstStyle/>
          <a:p>
            <a:pPr algn="ctr"/>
            <a:r>
              <a:rPr lang="en-US" sz="4000" b="1" dirty="0" smtClean="0"/>
              <a:t>The gospel </a:t>
            </a:r>
            <a:r>
              <a:rPr lang="en-US" sz="4000" b="1" dirty="0" smtClean="0"/>
              <a:t>is for everyone</a:t>
            </a:r>
            <a:endParaRPr lang="en-US" sz="4000" b="1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61846" y="984738"/>
            <a:ext cx="6558329" cy="5669279"/>
          </a:xfrm>
        </p:spPr>
        <p:txBody>
          <a:bodyPr/>
          <a:lstStyle/>
          <a:p>
            <a:pPr algn="ctr">
              <a:buNone/>
            </a:pPr>
            <a:r>
              <a:rPr lang="en-US" sz="2800" b="1" dirty="0" smtClean="0"/>
              <a:t>THE IMPORTANCE OF </a:t>
            </a:r>
            <a:r>
              <a:rPr lang="en-US" sz="2800" b="1" dirty="0" smtClean="0"/>
              <a:t>JESUS’ DEATH</a:t>
            </a:r>
            <a:r>
              <a:rPr lang="en-US" sz="2800" b="1" dirty="0" smtClean="0"/>
              <a:t> (5,6)</a:t>
            </a:r>
            <a:endParaRPr lang="en-US" sz="2800" b="1" dirty="0" smtClean="0"/>
          </a:p>
          <a:p>
            <a:r>
              <a:rPr lang="en-US" sz="2800" b="1" dirty="0" smtClean="0"/>
              <a:t>Jesus gave Himself as a ransom for all</a:t>
            </a:r>
          </a:p>
          <a:p>
            <a:r>
              <a:rPr lang="en-US" sz="2800" b="1" dirty="0" smtClean="0"/>
              <a:t>This does not mean that all have been saved – it is God’s prerogative to save those whom He wills (the elect)</a:t>
            </a:r>
          </a:p>
          <a:p>
            <a:r>
              <a:rPr lang="en-US" sz="2800" b="1" dirty="0" smtClean="0"/>
              <a:t>It does mean that the gospel is to be preached to everyone, both Jew and Gentile</a:t>
            </a:r>
          </a:p>
          <a:p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209822" y="274639"/>
            <a:ext cx="7810353" cy="639762"/>
          </a:xfrm>
        </p:spPr>
        <p:txBody>
          <a:bodyPr/>
          <a:lstStyle/>
          <a:p>
            <a:pPr algn="ctr"/>
            <a:r>
              <a:rPr lang="en-US" sz="4000" b="1" dirty="0" smtClean="0"/>
              <a:t>The gospel </a:t>
            </a:r>
            <a:r>
              <a:rPr lang="en-US" sz="4000" b="1" dirty="0" smtClean="0"/>
              <a:t>is for everyone</a:t>
            </a:r>
            <a:endParaRPr lang="en-US" sz="4000" b="1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61846" y="984738"/>
            <a:ext cx="6558329" cy="5669279"/>
          </a:xfrm>
        </p:spPr>
        <p:txBody>
          <a:bodyPr/>
          <a:lstStyle/>
          <a:p>
            <a:pPr algn="ctr">
              <a:buNone/>
            </a:pPr>
            <a:r>
              <a:rPr lang="en-US" sz="2800" b="1" dirty="0" smtClean="0"/>
              <a:t>THE URGENCY OF PREACHING THE GOSPEL (7)</a:t>
            </a:r>
            <a:endParaRPr lang="en-US" sz="2800" b="1" dirty="0" smtClean="0"/>
          </a:p>
          <a:p>
            <a:r>
              <a:rPr lang="en-US" sz="2800" b="1" dirty="0" smtClean="0"/>
              <a:t>The gospel of grace must be preached </a:t>
            </a:r>
            <a:r>
              <a:rPr lang="en-US" sz="2800" b="1" dirty="0" smtClean="0"/>
              <a:t>in order for people to be able to respond</a:t>
            </a:r>
          </a:p>
          <a:p>
            <a:r>
              <a:rPr lang="en-US" sz="2800" b="1" dirty="0" smtClean="0"/>
              <a:t>Paul has been called as a preacher and apostle to declare the gospel </a:t>
            </a:r>
          </a:p>
          <a:p>
            <a:r>
              <a:rPr lang="en-US" sz="2800" b="1" dirty="0" smtClean="0"/>
              <a:t>Everyone needs to be confronted by the truth of our faith</a:t>
            </a:r>
          </a:p>
          <a:p>
            <a:r>
              <a:rPr lang="en-US" sz="2800" b="1" dirty="0" smtClean="0"/>
              <a:t>We pray and we preach, God provides the answers</a:t>
            </a:r>
          </a:p>
          <a:p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211015"/>
            <a:ext cx="8226425" cy="576776"/>
          </a:xfrm>
        </p:spPr>
        <p:txBody>
          <a:bodyPr/>
          <a:lstStyle/>
          <a:p>
            <a:pPr algn="ctr"/>
            <a:r>
              <a:rPr lang="en-US" b="1" dirty="0" smtClean="0"/>
              <a:t>The gospel </a:t>
            </a:r>
            <a:r>
              <a:rPr lang="en-US" b="1" dirty="0" smtClean="0"/>
              <a:t>is for everyone</a:t>
            </a:r>
            <a:endParaRPr lang="en-US" dirty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970671"/>
            <a:ext cx="8226425" cy="5472331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/>
              <a:t>LESSONS FOR TODAY</a:t>
            </a:r>
          </a:p>
          <a:p>
            <a:r>
              <a:rPr lang="en-US" sz="3200" b="1" dirty="0" smtClean="0"/>
              <a:t>Prayer must undergird all we do as a church</a:t>
            </a:r>
            <a:endParaRPr lang="en-US" sz="3200" b="1" dirty="0" smtClean="0"/>
          </a:p>
          <a:p>
            <a:r>
              <a:rPr lang="en-US" sz="3200" b="1" dirty="0" smtClean="0"/>
              <a:t>The church needs to be outward looking to engage the community – it begins with prayer</a:t>
            </a:r>
          </a:p>
          <a:p>
            <a:r>
              <a:rPr lang="en-US" sz="3200" b="1" dirty="0" smtClean="0"/>
              <a:t>The preaching and teaching of the gospel must be a high priority </a:t>
            </a:r>
          </a:p>
          <a:p>
            <a:r>
              <a:rPr lang="en-US" sz="3200" b="1" dirty="0" smtClean="0"/>
              <a:t>As we pray, preach and reach we look to God for the fruit of our </a:t>
            </a:r>
            <a:r>
              <a:rPr lang="en-US" sz="3200" b="1" dirty="0" err="1" smtClean="0"/>
              <a:t>labours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chri_1226_sllide">
  <a:themeElements>
    <a:clrScheme name="Office Theme 2">
      <a:dk1>
        <a:srgbClr val="000000"/>
      </a:dk1>
      <a:lt1>
        <a:srgbClr val="FFFFFF"/>
      </a:lt1>
      <a:dk2>
        <a:srgbClr val="003300"/>
      </a:dk2>
      <a:lt2>
        <a:srgbClr val="FFFFFF"/>
      </a:lt2>
      <a:accent1>
        <a:srgbClr val="ABD921"/>
      </a:accent1>
      <a:accent2>
        <a:srgbClr val="31C6F7"/>
      </a:accent2>
      <a:accent3>
        <a:srgbClr val="AAADAA"/>
      </a:accent3>
      <a:accent4>
        <a:srgbClr val="DADADA"/>
      </a:accent4>
      <a:accent5>
        <a:srgbClr val="D2E9AB"/>
      </a:accent5>
      <a:accent6>
        <a:srgbClr val="2BB3E0"/>
      </a:accent6>
      <a:hlink>
        <a:srgbClr val="75E075"/>
      </a:hlink>
      <a:folHlink>
        <a:srgbClr val="99C4FF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3300"/>
        </a:dk2>
        <a:lt2>
          <a:srgbClr val="FFFFFF"/>
        </a:lt2>
        <a:accent1>
          <a:srgbClr val="41D941"/>
        </a:accent1>
        <a:accent2>
          <a:srgbClr val="2ADB7A"/>
        </a:accent2>
        <a:accent3>
          <a:srgbClr val="AAADAA"/>
        </a:accent3>
        <a:accent4>
          <a:srgbClr val="DADADA"/>
        </a:accent4>
        <a:accent5>
          <a:srgbClr val="B0E9B0"/>
        </a:accent5>
        <a:accent6>
          <a:srgbClr val="25C66E"/>
        </a:accent6>
        <a:hlink>
          <a:srgbClr val="7EE689"/>
        </a:hlink>
        <a:folHlink>
          <a:srgbClr val="6FED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3300"/>
        </a:dk2>
        <a:lt2>
          <a:srgbClr val="FFFFFF"/>
        </a:lt2>
        <a:accent1>
          <a:srgbClr val="ABD921"/>
        </a:accent1>
        <a:accent2>
          <a:srgbClr val="31C6F7"/>
        </a:accent2>
        <a:accent3>
          <a:srgbClr val="AAADAA"/>
        </a:accent3>
        <a:accent4>
          <a:srgbClr val="DADADA"/>
        </a:accent4>
        <a:accent5>
          <a:srgbClr val="D2E9AB"/>
        </a:accent5>
        <a:accent6>
          <a:srgbClr val="2BB3E0"/>
        </a:accent6>
        <a:hlink>
          <a:srgbClr val="75E075"/>
        </a:hlink>
        <a:folHlink>
          <a:srgbClr val="99C4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3300"/>
        </a:dk2>
        <a:lt2>
          <a:srgbClr val="FFFFFF"/>
        </a:lt2>
        <a:accent1>
          <a:srgbClr val="F7A1D3"/>
        </a:accent1>
        <a:accent2>
          <a:srgbClr val="6CD96C"/>
        </a:accent2>
        <a:accent3>
          <a:srgbClr val="AAADAA"/>
        </a:accent3>
        <a:accent4>
          <a:srgbClr val="DADADA"/>
        </a:accent4>
        <a:accent5>
          <a:srgbClr val="FACDE6"/>
        </a:accent5>
        <a:accent6>
          <a:srgbClr val="61C461"/>
        </a:accent6>
        <a:hlink>
          <a:srgbClr val="E6B2FF"/>
        </a:hlink>
        <a:folHlink>
          <a:srgbClr val="FFC2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3300"/>
        </a:dk2>
        <a:lt2>
          <a:srgbClr val="FFFFFF"/>
        </a:lt2>
        <a:accent1>
          <a:srgbClr val="EDC72F"/>
        </a:accent1>
        <a:accent2>
          <a:srgbClr val="C8BDFF"/>
        </a:accent2>
        <a:accent3>
          <a:srgbClr val="AAADAA"/>
        </a:accent3>
        <a:accent4>
          <a:srgbClr val="DADADA"/>
        </a:accent4>
        <a:accent5>
          <a:srgbClr val="F4E0AD"/>
        </a:accent5>
        <a:accent6>
          <a:srgbClr val="B5ABE7"/>
        </a:accent6>
        <a:hlink>
          <a:srgbClr val="75E075"/>
        </a:hlink>
        <a:folHlink>
          <a:srgbClr val="F7BA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41D941"/>
        </a:accent1>
        <a:accent2>
          <a:srgbClr val="2ADB7A"/>
        </a:accent2>
        <a:accent3>
          <a:srgbClr val="FFFFFF"/>
        </a:accent3>
        <a:accent4>
          <a:srgbClr val="000000"/>
        </a:accent4>
        <a:accent5>
          <a:srgbClr val="B0E9B0"/>
        </a:accent5>
        <a:accent6>
          <a:srgbClr val="25C66E"/>
        </a:accent6>
        <a:hlink>
          <a:srgbClr val="7EE689"/>
        </a:hlink>
        <a:folHlink>
          <a:srgbClr val="6FEDB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ABD921"/>
        </a:accent1>
        <a:accent2>
          <a:srgbClr val="31C6F7"/>
        </a:accent2>
        <a:accent3>
          <a:srgbClr val="FFFFFF"/>
        </a:accent3>
        <a:accent4>
          <a:srgbClr val="000000"/>
        </a:accent4>
        <a:accent5>
          <a:srgbClr val="D2E9AB"/>
        </a:accent5>
        <a:accent6>
          <a:srgbClr val="2BB3E0"/>
        </a:accent6>
        <a:hlink>
          <a:srgbClr val="75E075"/>
        </a:hlink>
        <a:folHlink>
          <a:srgbClr val="99C4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7A1D3"/>
        </a:accent1>
        <a:accent2>
          <a:srgbClr val="6CD96C"/>
        </a:accent2>
        <a:accent3>
          <a:srgbClr val="FFFFFF"/>
        </a:accent3>
        <a:accent4>
          <a:srgbClr val="000000"/>
        </a:accent4>
        <a:accent5>
          <a:srgbClr val="FACDE6"/>
        </a:accent5>
        <a:accent6>
          <a:srgbClr val="61C461"/>
        </a:accent6>
        <a:hlink>
          <a:srgbClr val="E6B2FF"/>
        </a:hlink>
        <a:folHlink>
          <a:srgbClr val="FFC2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DC72F"/>
        </a:accent1>
        <a:accent2>
          <a:srgbClr val="C8BDFF"/>
        </a:accent2>
        <a:accent3>
          <a:srgbClr val="FFFFFF"/>
        </a:accent3>
        <a:accent4>
          <a:srgbClr val="000000"/>
        </a:accent4>
        <a:accent5>
          <a:srgbClr val="F4E0AD"/>
        </a:accent5>
        <a:accent6>
          <a:srgbClr val="B5ABE7"/>
        </a:accent6>
        <a:hlink>
          <a:srgbClr val="75E075"/>
        </a:hlink>
        <a:folHlink>
          <a:srgbClr val="F7BAB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FFFFFF"/>
      </a:lt1>
      <a:dk2>
        <a:srgbClr val="003300"/>
      </a:dk2>
      <a:lt2>
        <a:srgbClr val="FFFFFF"/>
      </a:lt2>
      <a:accent1>
        <a:srgbClr val="ABD921"/>
      </a:accent1>
      <a:accent2>
        <a:srgbClr val="31C6F7"/>
      </a:accent2>
      <a:accent3>
        <a:srgbClr val="AAADAA"/>
      </a:accent3>
      <a:accent4>
        <a:srgbClr val="DADADA"/>
      </a:accent4>
      <a:accent5>
        <a:srgbClr val="D2E9AB"/>
      </a:accent5>
      <a:accent6>
        <a:srgbClr val="2BB3E0"/>
      </a:accent6>
      <a:hlink>
        <a:srgbClr val="75E075"/>
      </a:hlink>
      <a:folHlink>
        <a:srgbClr val="99C4FF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3300"/>
        </a:dk2>
        <a:lt2>
          <a:srgbClr val="FFFFFF"/>
        </a:lt2>
        <a:accent1>
          <a:srgbClr val="41D941"/>
        </a:accent1>
        <a:accent2>
          <a:srgbClr val="2ADB7A"/>
        </a:accent2>
        <a:accent3>
          <a:srgbClr val="AAADAA"/>
        </a:accent3>
        <a:accent4>
          <a:srgbClr val="DADADA"/>
        </a:accent4>
        <a:accent5>
          <a:srgbClr val="B0E9B0"/>
        </a:accent5>
        <a:accent6>
          <a:srgbClr val="25C66E"/>
        </a:accent6>
        <a:hlink>
          <a:srgbClr val="7EE689"/>
        </a:hlink>
        <a:folHlink>
          <a:srgbClr val="6FED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3300"/>
        </a:dk2>
        <a:lt2>
          <a:srgbClr val="FFFFFF"/>
        </a:lt2>
        <a:accent1>
          <a:srgbClr val="ABD921"/>
        </a:accent1>
        <a:accent2>
          <a:srgbClr val="31C6F7"/>
        </a:accent2>
        <a:accent3>
          <a:srgbClr val="AAADAA"/>
        </a:accent3>
        <a:accent4>
          <a:srgbClr val="DADADA"/>
        </a:accent4>
        <a:accent5>
          <a:srgbClr val="D2E9AB"/>
        </a:accent5>
        <a:accent6>
          <a:srgbClr val="2BB3E0"/>
        </a:accent6>
        <a:hlink>
          <a:srgbClr val="75E075"/>
        </a:hlink>
        <a:folHlink>
          <a:srgbClr val="99C4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3300"/>
        </a:dk2>
        <a:lt2>
          <a:srgbClr val="FFFFFF"/>
        </a:lt2>
        <a:accent1>
          <a:srgbClr val="F7A1D3"/>
        </a:accent1>
        <a:accent2>
          <a:srgbClr val="6CD96C"/>
        </a:accent2>
        <a:accent3>
          <a:srgbClr val="AAADAA"/>
        </a:accent3>
        <a:accent4>
          <a:srgbClr val="DADADA"/>
        </a:accent4>
        <a:accent5>
          <a:srgbClr val="FACDE6"/>
        </a:accent5>
        <a:accent6>
          <a:srgbClr val="61C461"/>
        </a:accent6>
        <a:hlink>
          <a:srgbClr val="E6B2FF"/>
        </a:hlink>
        <a:folHlink>
          <a:srgbClr val="FFC2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3300"/>
        </a:dk2>
        <a:lt2>
          <a:srgbClr val="FFFFFF"/>
        </a:lt2>
        <a:accent1>
          <a:srgbClr val="EDC72F"/>
        </a:accent1>
        <a:accent2>
          <a:srgbClr val="C8BDFF"/>
        </a:accent2>
        <a:accent3>
          <a:srgbClr val="AAADAA"/>
        </a:accent3>
        <a:accent4>
          <a:srgbClr val="DADADA"/>
        </a:accent4>
        <a:accent5>
          <a:srgbClr val="F4E0AD"/>
        </a:accent5>
        <a:accent6>
          <a:srgbClr val="B5ABE7"/>
        </a:accent6>
        <a:hlink>
          <a:srgbClr val="75E075"/>
        </a:hlink>
        <a:folHlink>
          <a:srgbClr val="F7BA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41D941"/>
        </a:accent1>
        <a:accent2>
          <a:srgbClr val="2ADB7A"/>
        </a:accent2>
        <a:accent3>
          <a:srgbClr val="FFFFFF"/>
        </a:accent3>
        <a:accent4>
          <a:srgbClr val="000000"/>
        </a:accent4>
        <a:accent5>
          <a:srgbClr val="B0E9B0"/>
        </a:accent5>
        <a:accent6>
          <a:srgbClr val="25C66E"/>
        </a:accent6>
        <a:hlink>
          <a:srgbClr val="7EE689"/>
        </a:hlink>
        <a:folHlink>
          <a:srgbClr val="6FEDB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ABD921"/>
        </a:accent1>
        <a:accent2>
          <a:srgbClr val="31C6F7"/>
        </a:accent2>
        <a:accent3>
          <a:srgbClr val="FFFFFF"/>
        </a:accent3>
        <a:accent4>
          <a:srgbClr val="000000"/>
        </a:accent4>
        <a:accent5>
          <a:srgbClr val="D2E9AB"/>
        </a:accent5>
        <a:accent6>
          <a:srgbClr val="2BB3E0"/>
        </a:accent6>
        <a:hlink>
          <a:srgbClr val="75E075"/>
        </a:hlink>
        <a:folHlink>
          <a:srgbClr val="99C4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7A1D3"/>
        </a:accent1>
        <a:accent2>
          <a:srgbClr val="6CD96C"/>
        </a:accent2>
        <a:accent3>
          <a:srgbClr val="FFFFFF"/>
        </a:accent3>
        <a:accent4>
          <a:srgbClr val="000000"/>
        </a:accent4>
        <a:accent5>
          <a:srgbClr val="FACDE6"/>
        </a:accent5>
        <a:accent6>
          <a:srgbClr val="61C461"/>
        </a:accent6>
        <a:hlink>
          <a:srgbClr val="E6B2FF"/>
        </a:hlink>
        <a:folHlink>
          <a:srgbClr val="FFC2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DC72F"/>
        </a:accent1>
        <a:accent2>
          <a:srgbClr val="C8BDFF"/>
        </a:accent2>
        <a:accent3>
          <a:srgbClr val="FFFFFF"/>
        </a:accent3>
        <a:accent4>
          <a:srgbClr val="000000"/>
        </a:accent4>
        <a:accent5>
          <a:srgbClr val="F4E0AD"/>
        </a:accent5>
        <a:accent6>
          <a:srgbClr val="B5ABE7"/>
        </a:accent6>
        <a:hlink>
          <a:srgbClr val="75E075"/>
        </a:hlink>
        <a:folHlink>
          <a:srgbClr val="F7BAB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chri_1226_sllide</Template>
  <TotalTime>155</TotalTime>
  <Words>414</Words>
  <Application>Microsoft Office PowerPoint</Application>
  <PresentationFormat>On-screen Show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chri_1226_sllide</vt:lpstr>
      <vt:lpstr>1_Default Design</vt:lpstr>
      <vt:lpstr>The gospel is for everyone</vt:lpstr>
      <vt:lpstr>The gospel is for everyone</vt:lpstr>
      <vt:lpstr>The gospel is for everyone</vt:lpstr>
      <vt:lpstr>The gospel is for everyone</vt:lpstr>
      <vt:lpstr>The gospel is for everyone</vt:lpstr>
      <vt:lpstr>The gospel is for everyone</vt:lpstr>
      <vt:lpstr>The gospel is for everyone</vt:lpstr>
      <vt:lpstr>The gospel is for everyone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church in danger</dc:title>
  <dc:creator>User</dc:creator>
  <cp:lastModifiedBy>User</cp:lastModifiedBy>
  <cp:revision>27</cp:revision>
  <dcterms:created xsi:type="dcterms:W3CDTF">2018-03-15T09:50:49Z</dcterms:created>
  <dcterms:modified xsi:type="dcterms:W3CDTF">2018-04-09T10:23:21Z</dcterms:modified>
</cp:coreProperties>
</file>